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itter Medium" panose="020B0604020202020204" charset="0"/>
      <p:regular r:id="rId12"/>
    </p:embeddedFont>
    <p:embeddedFont>
      <p:font typeface="Open Sans" panose="020F050202020403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0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802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CUDA-Accelerated Stock Trading Model with Technical Indicator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452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Leveraging GPU Parallelism for Real-Time Decision-Making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2686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Name: Arnav Gupta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866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Roll No.: 102203590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65216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529268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70040" y="6504742"/>
            <a:ext cx="125694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Arnav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22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Overview of Stock Trading Models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13803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4509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Need for Real-Time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4509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Challenges of traditional models in high-frequency environments.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530906" y="5484019"/>
            <a:ext cx="33052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Why CUDA Acceleration?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Efficiency and speed improvements for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52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982"/>
            <a:ext cx="2962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Trading Challenge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221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CPU-based methods are slow for real-time trading decisions.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03082"/>
            <a:ext cx="6244709" cy="34061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2140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272212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performance by parallelizing key technical indicators using CUDA.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703082"/>
            <a:ext cx="6244709" cy="3406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2195"/>
            <a:ext cx="7916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Technical Indicators Used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460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2769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SMA &amp; EMA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59455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and Exponential Moving Averages track price trends over specific time periods.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53460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451396" y="2769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RSI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25945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Relative Strength Index measures the speed and change of price movements to identify overbought or oversold conditions.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534603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74568" y="2769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MACD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259455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Moving Average Convergence Divergence reveals changes in strength, direction, momentum, and duration of price trends.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723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8224" y="5406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Bollinger Bands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8971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Volatility bands placed above and below a moving average to identify potential price breakouts.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5172313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663101" y="5406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Stochastic Oscillator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3101" y="589716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Momentum indicator comparing a particular closing price to a range of prices over a certain period.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18530"/>
            <a:ext cx="5342573" cy="667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Methodology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87241" y="1606748"/>
            <a:ext cx="160258" cy="804029"/>
          </a:xfrm>
          <a:prstGeom prst="roundRect">
            <a:avLst>
              <a:gd name="adj" fmla="val 5600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268016" y="1606748"/>
            <a:ext cx="5562600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1: Data Fetching from Alpha Vantage API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68016" y="2068830"/>
            <a:ext cx="708874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Retrieving historical and real-time stock data through API calls.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107758" y="2624376"/>
            <a:ext cx="160258" cy="1137999"/>
          </a:xfrm>
          <a:prstGeom prst="roundRect">
            <a:avLst>
              <a:gd name="adj" fmla="val 5600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588532" y="2624376"/>
            <a:ext cx="6768227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2: Technical Indicators Computed using CUDA Kernels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588532" y="3420428"/>
            <a:ext cx="676822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Parallel computation of indicators leveraging GPU architecture.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428274" y="3975973"/>
            <a:ext cx="160258" cy="1145977"/>
          </a:xfrm>
          <a:prstGeom prst="roundRect">
            <a:avLst>
              <a:gd name="adj" fmla="val 5600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09048" y="3975973"/>
            <a:ext cx="5939433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3: Trade Decision Logic based on Indicators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909048" y="4438055"/>
            <a:ext cx="644771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Algorithmic decision-making using computed technical indicators.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748909" y="5335548"/>
            <a:ext cx="160258" cy="1479947"/>
          </a:xfrm>
          <a:prstGeom prst="roundRect">
            <a:avLst>
              <a:gd name="adj" fmla="val 56007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229683" y="5335548"/>
            <a:ext cx="6127075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Step 4: Visualization and Portfolio Management via Python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229683" y="6131600"/>
            <a:ext cx="6127075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Displaying results and managing trading portfolio through Python interface.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87241" y="7269480"/>
            <a:ext cx="756951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Equations: Briefly show core equations like EMA, RSI, etc.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6288"/>
            <a:ext cx="51763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CUDA-Accelerated Logic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615440"/>
            <a:ext cx="907256" cy="10887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3223" y="179689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Stock Data Input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973223" y="2189202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Historical prices loaded into GPU memory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04148"/>
            <a:ext cx="907256" cy="10887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3223" y="288559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CUDA Kernels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973223" y="3277910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Parallel computation of indicators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792855"/>
            <a:ext cx="907256" cy="10887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3223" y="397430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Signal Generation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973223" y="4366617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Buy/sell signals based on indicator values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81563"/>
            <a:ext cx="907256" cy="10887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3223" y="506301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Decision Output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973223" y="5455325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Trading decisions returned to CPU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793790" y="617434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CUDA in Action: Parallel computation of technical indicators.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793790" y="666869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Benchmark Performance: CPU vs GPU execution times.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793790" y="716303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Diagram: High-level flow of data through CUDA kernels for indicator calculation.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204"/>
            <a:ext cx="605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Results and Discussion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42611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01410" y="18502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462" y="199394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199394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CPU Performance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199394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GPU Performance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199394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Speedup Factor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25005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28462" y="264425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 Calculation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264425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3.4ms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264425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0.6ms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264425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6x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31508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028462" y="32945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RSI Calculation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32945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6.4ms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32945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1.2ms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32945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5.3x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380118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028462" y="39448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 Model Execution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39448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50.7ms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39448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15.3ms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39448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3.3x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3790" y="47142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Performance: Speedup achieved with CUDA vs traditional CPU.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53323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Trading Results: Log of trades, portfolio growth.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Resource Utilization: GPU load and potential for scalability.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65684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Limitations: Single asset analysis, no real-time visualization, etc.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7186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 Work: Multi-stock handling, real-time broker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6576179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Visualization (Charts/Graphs)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61" y="1722596"/>
            <a:ext cx="4244935" cy="424493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673" y="1722596"/>
            <a:ext cx="4244935" cy="424493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484" y="1722596"/>
            <a:ext cx="4244935" cy="42449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7241" y="6306860"/>
            <a:ext cx="1305591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Candlestick Chart: Show an example of price movement.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787241" y="6827758"/>
            <a:ext cx="1305591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Indicator Plots: SMA, EMA, Bollinger Bands overlay on price chart.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787241" y="7348657"/>
            <a:ext cx="1305591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Portfolio Value: Graph of portfolio value over time showing trade execution points.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65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3594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Summary of Achievements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902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CUDA acceleration improves real-time decision-making efficiency.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287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Challenges &amp; Limitations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9121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Multi-asset support and real-time broker integration still pending.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622315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Broader application to institutional trading or full broker API integration.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496</Words>
  <Application>Microsoft Office PowerPoint</Application>
  <PresentationFormat>Custom</PresentationFormat>
  <Paragraphs>94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Bitter Medium</vt:lpstr>
      <vt:lpstr>Open Sans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Arnav Gupta</cp:lastModifiedBy>
  <cp:revision>2</cp:revision>
  <dcterms:created xsi:type="dcterms:W3CDTF">2025-05-14T07:28:06Z</dcterms:created>
  <dcterms:modified xsi:type="dcterms:W3CDTF">2025-05-20T20:22:11Z</dcterms:modified>
</cp:coreProperties>
</file>